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BAD2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07"/>
    <p:restoredTop sz="96012"/>
  </p:normalViewPr>
  <p:slideViewPr>
    <p:cSldViewPr snapToGrid="0" snapToObjects="1">
      <p:cViewPr>
        <p:scale>
          <a:sx n="105" d="100"/>
          <a:sy n="105" d="100"/>
        </p:scale>
        <p:origin x="200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B64448-27CD-8141-8175-F30CCE96B71E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2F5631-AED5-9B47-8CAD-390A072C5B8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7218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fr-FR" dirty="0" smtClean="0"/>
              <a:t>1) </a:t>
            </a:r>
            <a:r>
              <a:rPr lang="fr-FR" dirty="0" err="1" smtClean="0"/>
              <a:t>Detection</a:t>
            </a:r>
            <a:r>
              <a:rPr lang="fr-FR" dirty="0" smtClean="0"/>
              <a:t> de visage</a:t>
            </a:r>
          </a:p>
          <a:p>
            <a:pPr marL="171450" indent="-171450">
              <a:buFontTx/>
              <a:buChar char="-"/>
            </a:pPr>
            <a:r>
              <a:rPr lang="fr-FR" dirty="0" smtClean="0"/>
              <a:t>2) Suivi de visage</a:t>
            </a:r>
          </a:p>
          <a:p>
            <a:pPr marL="171450" indent="-171450">
              <a:buFontTx/>
              <a:buChar char="-"/>
            </a:pPr>
            <a:r>
              <a:rPr lang="fr-FR" dirty="0" smtClean="0"/>
              <a:t>3) Prend une photo quand</a:t>
            </a:r>
            <a:r>
              <a:rPr lang="fr-FR" baseline="0" dirty="0" smtClean="0"/>
              <a:t> on lève la main</a:t>
            </a:r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r>
              <a:rPr lang="fr-FR" baseline="0" dirty="0" smtClean="0"/>
              <a:t>1) genre on veut rentrer chez sois, </a:t>
            </a:r>
            <a:r>
              <a:rPr lang="fr-FR" baseline="0" dirty="0" err="1" smtClean="0"/>
              <a:t>controle</a:t>
            </a:r>
            <a:endParaRPr lang="fr-FR" baseline="0" dirty="0" smtClean="0"/>
          </a:p>
          <a:p>
            <a:pPr marL="171450" indent="-171450">
              <a:buFontTx/>
              <a:buChar char="-"/>
            </a:pPr>
            <a:r>
              <a:rPr lang="fr-FR" baseline="0" dirty="0" smtClean="0"/>
              <a:t>2)  suivi de visage motorisé  dans un espace public</a:t>
            </a:r>
          </a:p>
          <a:p>
            <a:pPr marL="171450" indent="-171450">
              <a:buFontTx/>
              <a:buChar char="-"/>
            </a:pPr>
            <a:r>
              <a:rPr lang="fr-FR" baseline="0" dirty="0" smtClean="0"/>
              <a:t>3) Tourisme devant la tour </a:t>
            </a:r>
            <a:r>
              <a:rPr lang="fr-FR" baseline="0" dirty="0" err="1" smtClean="0"/>
              <a:t>eiffel</a:t>
            </a: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baseline="0" dirty="0" smtClean="0"/>
          </a:p>
          <a:p>
            <a:pPr marL="171450" indent="-171450">
              <a:buFontTx/>
              <a:buChar char="-"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2F5631-AED5-9B47-8CAD-390A072C5B8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1844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3232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0914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903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483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9492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05576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45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90853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7530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9923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16224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5B1768-D2E8-8740-8D80-2DD1B88F8BBB}" type="datetimeFigureOut">
              <a:rPr lang="fr-FR" smtClean="0"/>
              <a:t>10/03/2017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BB118-BE8D-C64F-898D-355321B351F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632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1.png"/><Relationship Id="rId1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Idées</a:t>
            </a:r>
            <a:br>
              <a:rPr lang="fr-FR" dirty="0" smtClean="0"/>
            </a:b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8110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D2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5" t="7120" r="22666" b="28394"/>
          <a:stretch/>
        </p:blipFill>
        <p:spPr>
          <a:xfrm>
            <a:off x="968189" y="363438"/>
            <a:ext cx="9690092" cy="5351562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4" t="29893" r="5372" b="57971"/>
          <a:stretch/>
        </p:blipFill>
        <p:spPr>
          <a:xfrm rot="229045">
            <a:off x="50045" y="5070933"/>
            <a:ext cx="1795505" cy="1563206"/>
          </a:xfrm>
          <a:prstGeom prst="rect">
            <a:avLst/>
          </a:prstGeom>
        </p:spPr>
      </p:pic>
      <p:pic>
        <p:nvPicPr>
          <p:cNvPr id="15" name="Image 1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31" t="28875" r="53226" b="56688"/>
          <a:stretch/>
        </p:blipFill>
        <p:spPr>
          <a:xfrm>
            <a:off x="10484894" y="3450440"/>
            <a:ext cx="1815823" cy="1654421"/>
          </a:xfrm>
          <a:prstGeom prst="rect">
            <a:avLst/>
          </a:prstGeom>
        </p:spPr>
      </p:pic>
      <p:pic>
        <p:nvPicPr>
          <p:cNvPr id="14" name="Imag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911" t="70901" r="3060" b="10243"/>
          <a:stretch/>
        </p:blipFill>
        <p:spPr>
          <a:xfrm>
            <a:off x="8980086" y="3575187"/>
            <a:ext cx="2560276" cy="271272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0" t="39576" r="79489" b="41353"/>
          <a:stretch/>
        </p:blipFill>
        <p:spPr>
          <a:xfrm>
            <a:off x="8206313" y="225901"/>
            <a:ext cx="773773" cy="1210984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0" t="39576" r="79489" b="41353"/>
          <a:stretch/>
        </p:blipFill>
        <p:spPr>
          <a:xfrm>
            <a:off x="10523214" y="1828235"/>
            <a:ext cx="773773" cy="1210984"/>
          </a:xfrm>
          <a:prstGeom prst="rect">
            <a:avLst/>
          </a:prstGeom>
        </p:spPr>
      </p:pic>
      <p:sp>
        <p:nvSpPr>
          <p:cNvPr id="22" name="Triangle 21"/>
          <p:cNvSpPr/>
          <p:nvPr/>
        </p:nvSpPr>
        <p:spPr>
          <a:xfrm rot="20130969">
            <a:off x="7754089" y="3082075"/>
            <a:ext cx="1757710" cy="1640345"/>
          </a:xfrm>
          <a:prstGeom prst="triangle">
            <a:avLst/>
          </a:prstGeom>
          <a:solidFill>
            <a:srgbClr val="00B050">
              <a:alpha val="3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20" name="Image 1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3" t="13502" r="81761" b="68320"/>
          <a:stretch/>
        </p:blipFill>
        <p:spPr>
          <a:xfrm>
            <a:off x="7823655" y="2934083"/>
            <a:ext cx="639670" cy="1289380"/>
          </a:xfrm>
          <a:prstGeom prst="rect">
            <a:avLst/>
          </a:prstGeom>
          <a:scene3d>
            <a:camera prst="orthographicFront">
              <a:rot lat="0" lon="12299969" rev="0"/>
            </a:camera>
            <a:lightRig rig="threePt" dir="t"/>
          </a:scene3d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91" t="12024" r="6282" b="9809"/>
          <a:stretch/>
        </p:blipFill>
        <p:spPr>
          <a:xfrm>
            <a:off x="7823655" y="2883559"/>
            <a:ext cx="639670" cy="56688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62" r="75910" b="53959"/>
          <a:stretch/>
        </p:blipFill>
        <p:spPr>
          <a:xfrm flipH="1">
            <a:off x="4437496" y="3744868"/>
            <a:ext cx="456678" cy="1186679"/>
          </a:xfrm>
          <a:prstGeom prst="rect">
            <a:avLst/>
          </a:prstGeom>
        </p:spPr>
      </p:pic>
      <p:pic>
        <p:nvPicPr>
          <p:cNvPr id="59" name="Image 5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28" t="13190" r="16927" b="17633"/>
          <a:stretch/>
        </p:blipFill>
        <p:spPr>
          <a:xfrm>
            <a:off x="4002692" y="840472"/>
            <a:ext cx="5898022" cy="4612341"/>
          </a:xfrm>
          <a:prstGeom prst="rect">
            <a:avLst/>
          </a:prstGeom>
        </p:spPr>
      </p:pic>
      <p:sp>
        <p:nvSpPr>
          <p:cNvPr id="60" name="Rectangle 59"/>
          <p:cNvSpPr/>
          <p:nvPr/>
        </p:nvSpPr>
        <p:spPr>
          <a:xfrm>
            <a:off x="4638907" y="1505415"/>
            <a:ext cx="4544122" cy="54640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latin typeface="Andale Mono" charset="0"/>
                <a:ea typeface="Andale Mono" charset="0"/>
                <a:cs typeface="Andale Mono" charset="0"/>
              </a:rPr>
              <a:t>Cam Tracking</a:t>
            </a:r>
            <a:endParaRPr lang="fr-FR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61" name="Rectangle 60"/>
          <p:cNvSpPr/>
          <p:nvPr/>
        </p:nvSpPr>
        <p:spPr>
          <a:xfrm>
            <a:off x="4638907" y="2051824"/>
            <a:ext cx="4544122" cy="277535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62" name="Image 61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85" t="26633" r="32037" b="9167"/>
          <a:stretch/>
        </p:blipFill>
        <p:spPr>
          <a:xfrm>
            <a:off x="4943709" y="4086751"/>
            <a:ext cx="517292" cy="586067"/>
          </a:xfrm>
          <a:prstGeom prst="rect">
            <a:avLst/>
          </a:prstGeom>
        </p:spPr>
      </p:pic>
      <p:pic>
        <p:nvPicPr>
          <p:cNvPr id="63" name="Image 62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4" t="8779" r="72781" b="13084"/>
          <a:stretch/>
        </p:blipFill>
        <p:spPr>
          <a:xfrm>
            <a:off x="4833641" y="2752942"/>
            <a:ext cx="804333" cy="787400"/>
          </a:xfrm>
          <a:prstGeom prst="rect">
            <a:avLst/>
          </a:prstGeom>
        </p:spPr>
      </p:pic>
      <p:pic>
        <p:nvPicPr>
          <p:cNvPr id="64" name="Image 6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00" t="4114" r="81600" b="79010"/>
          <a:stretch/>
        </p:blipFill>
        <p:spPr>
          <a:xfrm>
            <a:off x="6523570" y="2051824"/>
            <a:ext cx="2336262" cy="2336262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54500" y="1505415"/>
            <a:ext cx="4528530" cy="3319382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638908" y="1515062"/>
            <a:ext cx="4544122" cy="332883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622116" y="1503032"/>
            <a:ext cx="4556781" cy="3321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4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977 -0.05162 L 0.21472 -0.21042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47" y="-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81 0.05393 C 0.06016 0.11713 0.10222 0.18032 0.15052 0.16852 C 0.19883 0.15671 0.30795 -0.01667 0.30795 -0.01644 L 0.30795 -0.01667 " pathEditMode="relative" rAng="0" ptsTypes="AAAA">
                                      <p:cBhvr>
                                        <p:cTn id="13" dur="3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92" y="22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60" grpId="0" animBg="1"/>
      <p:bldP spid="6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D2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50" t="7120" r="22854" b="37863"/>
          <a:stretch/>
        </p:blipFill>
        <p:spPr>
          <a:xfrm>
            <a:off x="400048" y="-871538"/>
            <a:ext cx="11440863" cy="7729538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3" r="76094" b="54264"/>
          <a:stretch/>
        </p:blipFill>
        <p:spPr>
          <a:xfrm>
            <a:off x="6149054" y="676374"/>
            <a:ext cx="548055" cy="1521022"/>
          </a:xfrm>
          <a:prstGeom prst="rect">
            <a:avLst/>
          </a:prstGeom>
        </p:spPr>
      </p:pic>
      <p:pic>
        <p:nvPicPr>
          <p:cNvPr id="13" name="Imag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24" t="29893" r="5372" b="57971"/>
          <a:stretch/>
        </p:blipFill>
        <p:spPr>
          <a:xfrm rot="229045">
            <a:off x="-1027056" y="4972621"/>
            <a:ext cx="2483615" cy="2162290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30" t="39576" r="79489" b="41353"/>
          <a:stretch/>
        </p:blipFill>
        <p:spPr>
          <a:xfrm>
            <a:off x="8206313" y="225901"/>
            <a:ext cx="773773" cy="1210984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1" t="13164" r="80925" b="67669"/>
          <a:stretch/>
        </p:blipFill>
        <p:spPr>
          <a:xfrm>
            <a:off x="7049025" y="3700461"/>
            <a:ext cx="1157288" cy="2087655"/>
          </a:xfrm>
          <a:prstGeom prst="rect">
            <a:avLst/>
          </a:prstGeom>
          <a:scene3d>
            <a:camera prst="orthographicFront">
              <a:rot lat="0" lon="11999976" rev="0"/>
            </a:camera>
            <a:lightRig rig="threePt" dir="t"/>
          </a:scene3d>
        </p:spPr>
      </p:pic>
      <p:sp>
        <p:nvSpPr>
          <p:cNvPr id="5" name="Rectangle 4"/>
          <p:cNvSpPr/>
          <p:nvPr/>
        </p:nvSpPr>
        <p:spPr>
          <a:xfrm>
            <a:off x="2379718" y="1052552"/>
            <a:ext cx="8086725" cy="2646878"/>
          </a:xfrm>
          <a:prstGeom prst="rect">
            <a:avLst/>
          </a:prstGeom>
          <a:noFill/>
          <a:scene3d>
            <a:camera prst="isometricOffAxis1Right"/>
            <a:lightRig rig="threePt" dir="t"/>
          </a:scene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fr-FR" sz="16600" b="1" cap="none" spc="0" dirty="0" smtClean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Abadi MT Condensed Extra Bold" charset="0"/>
                <a:ea typeface="Abadi MT Condensed Extra Bold" charset="0"/>
                <a:cs typeface="Abadi MT Condensed Extra Bold" charset="0"/>
              </a:rPr>
              <a:t>SUCCESS</a:t>
            </a:r>
            <a:endParaRPr lang="fr-FR" sz="166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299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0729 0.04653 C -0.10846 0.05718 -0.10364 0.08171 -0.10065 0.08889 C -0.0819 0.13287 -0.00651 0.10324 0.04961 0.02801 C 0.02136 0.06597 0.00313 0.12593 0.01211 0.14722 C 0.02175 0.16991 0.05912 0.15324 0.08698 0.11597 C 0.07305 0.13472 0.06341 0.16505 0.06823 0.17662 C 0.07305 0.18796 0.0918 0.18056 0.10625 0.16134 C 0.09909 0.17107 0.09466 0.18588 0.09701 0.19144 C 0.09948 0.19722 0.10899 0.19306 0.11576 0.18403 C 0.11211 0.18889 0.10977 0.1963 0.11107 0.19931 C 0.11159 0.20093 0.11706 0.20023 0.12058 0.19537 C 0.11888 0.19792 0.11758 0.20185 0.1181 0.20301 C 0.11771 0.2037 0.1211 0.20347 0.12292 0.20093 C 0.12201 0.20232 0.12123 0.20347 0.12188 0.20486 C 0.12227 0.2044 0.12344 0.20509 0.12422 0.20394 C 0.12383 0.20463 0.12331 0.20532 0.12292 0.20579 C 0.12357 0.20718 0.12396 0.20671 0.12448 0.20602 C 0.12513 0.20741 0.12461 0.2081 0.12409 0.2088 C 0.12474 0.21019 0.12513 0.20972 0.12565 0.20903 " pathEditMode="relative" rAng="13980000" ptsTypes="AAAAAAAAAAAAAAAAA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315" y="85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Espace réservé du contenu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130" t="3022" r="3196" b="12356"/>
          <a:stretch/>
        </p:blipFill>
        <p:spPr>
          <a:xfrm>
            <a:off x="950976" y="-1525223"/>
            <a:ext cx="10954907" cy="8383223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8" t="9778" r="51805" b="47556"/>
          <a:stretch/>
        </p:blipFill>
        <p:spPr>
          <a:xfrm>
            <a:off x="3435271" y="1759232"/>
            <a:ext cx="706577" cy="878645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0" t="11378" r="7515" b="48622"/>
          <a:stretch/>
        </p:blipFill>
        <p:spPr>
          <a:xfrm>
            <a:off x="3040911" y="2085672"/>
            <a:ext cx="476374" cy="616000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2" t="24843" r="51278" b="31281"/>
          <a:stretch/>
        </p:blipFill>
        <p:spPr>
          <a:xfrm>
            <a:off x="5208065" y="1811293"/>
            <a:ext cx="648587" cy="701259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8" t="7872" r="64574" b="67011"/>
          <a:stretch/>
        </p:blipFill>
        <p:spPr>
          <a:xfrm>
            <a:off x="4575613" y="1847924"/>
            <a:ext cx="632452" cy="627998"/>
          </a:xfrm>
          <a:prstGeom prst="rect">
            <a:avLst/>
          </a:prstGeom>
        </p:spPr>
      </p:pic>
      <p:pic>
        <p:nvPicPr>
          <p:cNvPr id="23" name="Image 22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02" t="49147" r="33179" b="32951"/>
          <a:stretch/>
        </p:blipFill>
        <p:spPr>
          <a:xfrm>
            <a:off x="3575733" y="1889641"/>
            <a:ext cx="425652" cy="780134"/>
          </a:xfrm>
          <a:prstGeom prst="rect">
            <a:avLst/>
          </a:prstGeom>
        </p:spPr>
      </p:pic>
      <p:pic>
        <p:nvPicPr>
          <p:cNvPr id="25" name="Image 2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7" t="40895" r="73111" b="34407"/>
          <a:stretch/>
        </p:blipFill>
        <p:spPr>
          <a:xfrm>
            <a:off x="3677453" y="1212111"/>
            <a:ext cx="574075" cy="782411"/>
          </a:xfrm>
          <a:prstGeom prst="rect">
            <a:avLst/>
          </a:prstGeom>
        </p:spPr>
      </p:pic>
      <p:sp>
        <p:nvSpPr>
          <p:cNvPr id="34" name="Rectangle 33"/>
          <p:cNvSpPr/>
          <p:nvPr/>
        </p:nvSpPr>
        <p:spPr>
          <a:xfrm>
            <a:off x="5904296" y="698973"/>
            <a:ext cx="1647131" cy="1862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/>
          <p:cNvSpPr/>
          <p:nvPr/>
        </p:nvSpPr>
        <p:spPr>
          <a:xfrm>
            <a:off x="5999903" y="920460"/>
            <a:ext cx="1391233" cy="128138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6" name="Image 35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5" t="38946" r="28167" b="9469"/>
          <a:stretch/>
        </p:blipFill>
        <p:spPr>
          <a:xfrm>
            <a:off x="6108057" y="915020"/>
            <a:ext cx="1092675" cy="1181979"/>
          </a:xfrm>
          <a:prstGeom prst="rect">
            <a:avLst/>
          </a:prstGeom>
        </p:spPr>
      </p:pic>
      <p:pic>
        <p:nvPicPr>
          <p:cNvPr id="37" name="Image 3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8" t="9778" r="51805" b="64431"/>
          <a:stretch/>
        </p:blipFill>
        <p:spPr>
          <a:xfrm>
            <a:off x="5985310" y="1614793"/>
            <a:ext cx="854520" cy="642352"/>
          </a:xfrm>
          <a:prstGeom prst="rect">
            <a:avLst/>
          </a:prstGeom>
        </p:spPr>
      </p:pic>
      <p:pic>
        <p:nvPicPr>
          <p:cNvPr id="38" name="Image 3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0" t="11378" r="7515" b="63087"/>
          <a:stretch/>
        </p:blipFill>
        <p:spPr>
          <a:xfrm>
            <a:off x="6654395" y="1662470"/>
            <a:ext cx="782752" cy="646149"/>
          </a:xfrm>
          <a:prstGeom prst="rect">
            <a:avLst/>
          </a:prstGeom>
        </p:spPr>
      </p:pic>
      <p:pic>
        <p:nvPicPr>
          <p:cNvPr id="39" name="Image 38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67" t="72500" r="68417" b="6620"/>
          <a:stretch/>
        </p:blipFill>
        <p:spPr>
          <a:xfrm>
            <a:off x="2611236" y="1215727"/>
            <a:ext cx="1033911" cy="946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-1.85185E-6 L 0.14101 0.1213 " pathEditMode="relative" rAng="0" ptsTypes="AA">
                                      <p:cBhvr>
                                        <p:cTn id="12" dur="3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44" y="6065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4.07407E-6 L 0.14258 0.1176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122" y="58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5"/>
                                            </p:cond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59259E-6 L -0.21992 -0.22385 " pathEditMode="relative" rAng="0" ptsTypes="AA">
                                      <p:cBhvr>
                                        <p:cTn id="7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003" y="-112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4" grpId="1" animBg="1"/>
      <p:bldP spid="35" grpId="0" animBg="1"/>
      <p:bldP spid="3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8" t="9778" r="51805" b="47556"/>
          <a:stretch/>
        </p:blipFill>
        <p:spPr>
          <a:xfrm>
            <a:off x="5025377" y="2793104"/>
            <a:ext cx="646177" cy="80353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98" t="52266" r="45722" b="9867"/>
          <a:stretch/>
        </p:blipFill>
        <p:spPr>
          <a:xfrm>
            <a:off x="7209021" y="1231170"/>
            <a:ext cx="641082" cy="60960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0" t="11378" r="7515" b="48622"/>
          <a:stretch/>
        </p:blipFill>
        <p:spPr>
          <a:xfrm>
            <a:off x="4403584" y="2793104"/>
            <a:ext cx="621793" cy="804042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10" t="51353" r="7896" b="9004"/>
          <a:stretch/>
        </p:blipFill>
        <p:spPr>
          <a:xfrm>
            <a:off x="5894013" y="1217496"/>
            <a:ext cx="647811" cy="89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5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52201" y="1225812"/>
            <a:ext cx="1647131" cy="18625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Rectangle 9"/>
          <p:cNvSpPr/>
          <p:nvPr/>
        </p:nvSpPr>
        <p:spPr>
          <a:xfrm>
            <a:off x="2947808" y="1447299"/>
            <a:ext cx="1391233" cy="1281381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45" t="38946" r="28167" b="9469"/>
          <a:stretch/>
        </p:blipFill>
        <p:spPr>
          <a:xfrm>
            <a:off x="3055962" y="1441859"/>
            <a:ext cx="1092675" cy="1181979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8" t="9778" r="51805" b="64431"/>
          <a:stretch/>
        </p:blipFill>
        <p:spPr>
          <a:xfrm>
            <a:off x="2933215" y="2141632"/>
            <a:ext cx="854520" cy="64235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10" t="11378" r="7515" b="63087"/>
          <a:stretch/>
        </p:blipFill>
        <p:spPr>
          <a:xfrm>
            <a:off x="3602300" y="2189309"/>
            <a:ext cx="782752" cy="646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49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1023</TotalTime>
  <Words>52</Words>
  <Application>Microsoft Macintosh PowerPoint</Application>
  <PresentationFormat>Grand écran</PresentationFormat>
  <Paragraphs>15</Paragraphs>
  <Slides>6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Abadi MT Condensed Extra Bold</vt:lpstr>
      <vt:lpstr>Andale Mono</vt:lpstr>
      <vt:lpstr>Calibri</vt:lpstr>
      <vt:lpstr>Calibri Light</vt:lpstr>
      <vt:lpstr>Arial</vt:lpstr>
      <vt:lpstr>Thème Office</vt:lpstr>
      <vt:lpstr>Idées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Guillaume L</dc:creator>
  <cp:lastModifiedBy>Guillaume L</cp:lastModifiedBy>
  <cp:revision>41</cp:revision>
  <dcterms:created xsi:type="dcterms:W3CDTF">2017-03-08T15:43:18Z</dcterms:created>
  <dcterms:modified xsi:type="dcterms:W3CDTF">2017-03-10T15:05:14Z</dcterms:modified>
</cp:coreProperties>
</file>